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77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71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4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94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64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22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24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81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17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66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AA83-E7A0-422B-B69C-6714283BE57B}" type="datetimeFigureOut">
              <a:rPr lang="nl-NL" smtClean="0"/>
              <a:t>22-9-2015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16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Kosten en Omzet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98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Opbrengsten en </a:t>
            </a:r>
            <a:r>
              <a:rPr lang="nl-NL" dirty="0" smtClean="0"/>
              <a:t>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014" y="236482"/>
            <a:ext cx="11698014" cy="643233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878370"/>
              </p:ext>
            </p:extLst>
          </p:nvPr>
        </p:nvGraphicFramePr>
        <p:xfrm>
          <a:off x="1403075" y="1662935"/>
          <a:ext cx="8068771" cy="3052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5132"/>
                <a:gridCol w="1584049"/>
                <a:gridCol w="2689590"/>
              </a:tblGrid>
              <a:tr h="453865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 Euro’s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procenten</a:t>
                      </a:r>
                      <a:endParaRPr lang="nl-NL" dirty="0"/>
                    </a:p>
                  </a:txBody>
                  <a:tcPr/>
                </a:tc>
              </a:tr>
              <a:tr h="783384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Nettoverkoopprijs</a:t>
                      </a:r>
                      <a:endParaRPr lang="nl-NL" dirty="0" smtClean="0"/>
                    </a:p>
                    <a:p>
                      <a:r>
                        <a:rPr lang="nl-NL" dirty="0" smtClean="0"/>
                        <a:t>= Opbrengst (p*q)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100</a:t>
                      </a:r>
                      <a:endParaRPr lang="nl-NL" dirty="0"/>
                    </a:p>
                  </a:txBody>
                  <a:tcPr/>
                </a:tc>
              </a:tr>
              <a:tr h="453865"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Inkoop </a:t>
                      </a:r>
                      <a:r>
                        <a:rPr lang="nl-NL" u="sng" dirty="0" smtClean="0"/>
                        <a:t>-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20</a:t>
                      </a:r>
                      <a:endParaRPr lang="nl-NL" dirty="0"/>
                    </a:p>
                  </a:txBody>
                  <a:tcPr/>
                </a:tc>
              </a:tr>
              <a:tr h="453865">
                <a:tc>
                  <a:txBody>
                    <a:bodyPr/>
                    <a:lstStyle/>
                    <a:p>
                      <a:r>
                        <a:rPr lang="nl-NL" dirty="0" smtClean="0"/>
                        <a:t>Bruto winst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 80</a:t>
                      </a:r>
                      <a:endParaRPr lang="nl-NL" dirty="0"/>
                    </a:p>
                  </a:txBody>
                  <a:tcPr/>
                </a:tc>
              </a:tr>
              <a:tr h="453865">
                <a:tc>
                  <a:txBody>
                    <a:bodyPr/>
                    <a:lstStyle/>
                    <a:p>
                      <a:r>
                        <a:rPr lang="nl-NL" u="sng" dirty="0" smtClean="0"/>
                        <a:t>Exploitatiekosten -</a:t>
                      </a:r>
                      <a:endParaRPr lang="nl-NL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53865">
                <a:tc>
                  <a:txBody>
                    <a:bodyPr/>
                    <a:lstStyle/>
                    <a:p>
                      <a:r>
                        <a:rPr lang="nl-NL" dirty="0" smtClean="0"/>
                        <a:t>Netto winst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Rechte verbindingslijn 5"/>
          <p:cNvCxnSpPr/>
          <p:nvPr/>
        </p:nvCxnSpPr>
        <p:spPr>
          <a:xfrm>
            <a:off x="7536160" y="3501008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V="1">
            <a:off x="8184232" y="2292197"/>
            <a:ext cx="0" cy="12088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 flipH="1">
            <a:off x="7536160" y="2292197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8328249" y="2809171"/>
            <a:ext cx="7617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/>
              <a:t>5 X</a:t>
            </a:r>
            <a:endParaRPr lang="nl-NL" sz="3600" dirty="0"/>
          </a:p>
        </p:txBody>
      </p:sp>
      <p:sp>
        <p:nvSpPr>
          <p:cNvPr id="12" name="Tekstvak 11"/>
          <p:cNvSpPr txBox="1"/>
          <p:nvPr/>
        </p:nvSpPr>
        <p:spPr>
          <a:xfrm>
            <a:off x="2495601" y="5229201"/>
            <a:ext cx="69762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/>
              <a:t>Inslag  * inslagfactor = </a:t>
            </a:r>
            <a:r>
              <a:rPr lang="nl-NL" sz="3200" dirty="0" err="1"/>
              <a:t>nettoverkoopprijs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81096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39191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1EC7C3FB-37D8-48ED-8B64-0DE660E04E2A}" vid="{0EAB2C89-8CDE-4D4C-AB68-C5349F7FA4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35</Words>
  <Application>Microsoft Office PowerPoint</Application>
  <PresentationFormat>Breedbeeld</PresentationFormat>
  <Paragraphs>15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Kosten en Omzet </vt:lpstr>
      <vt:lpstr>Opbrengsten en kosten</vt:lpstr>
      <vt:lpstr>PowerPoint-presentatie</vt:lpstr>
    </vt:vector>
  </TitlesOfParts>
  <Company>ROC van Twente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 en Omzet </dc:title>
  <dc:creator>Jan Willem Heuten</dc:creator>
  <cp:lastModifiedBy>Jan Willem Heuten</cp:lastModifiedBy>
  <cp:revision>1</cp:revision>
  <dcterms:created xsi:type="dcterms:W3CDTF">2015-09-22T08:23:42Z</dcterms:created>
  <dcterms:modified xsi:type="dcterms:W3CDTF">2015-09-22T08:27:07Z</dcterms:modified>
</cp:coreProperties>
</file>